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0" r:id="rId3"/>
    <p:sldId id="284" r:id="rId4"/>
    <p:sldId id="285" r:id="rId5"/>
    <p:sldId id="281" r:id="rId6"/>
    <p:sldId id="286" r:id="rId7"/>
    <p:sldId id="288" r:id="rId8"/>
    <p:sldId id="289" r:id="rId9"/>
    <p:sldId id="297" r:id="rId10"/>
    <p:sldId id="298" r:id="rId11"/>
    <p:sldId id="294" r:id="rId12"/>
    <p:sldId id="295" r:id="rId13"/>
    <p:sldId id="282" r:id="rId14"/>
    <p:sldId id="296" r:id="rId15"/>
    <p:sldId id="290" r:id="rId16"/>
    <p:sldId id="279" r:id="rId17"/>
    <p:sldId id="291" r:id="rId18"/>
    <p:sldId id="292" r:id="rId19"/>
    <p:sldId id="293" r:id="rId20"/>
    <p:sldId id="283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1514" autoAdjust="0"/>
  </p:normalViewPr>
  <p:slideViewPr>
    <p:cSldViewPr snapToGrid="0" snapToObjects="1">
      <p:cViewPr varScale="1">
        <p:scale>
          <a:sx n="95" d="100"/>
          <a:sy n="95" d="100"/>
        </p:scale>
        <p:origin x="1334" y="5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10/17/2025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72248-DE41-4F30-989E-C25A906B0F3A}" type="datetimeFigureOut">
              <a:rPr lang="nl-NL" smtClean="0"/>
              <a:t>17-10-2025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9C72-44DF-48B1-B184-83FEC086E7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832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B9C72-44DF-48B1-B184-83FEC086E70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01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600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D0679E-543E-B383-3C28-56E09867D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63" y="4471218"/>
            <a:ext cx="1314879" cy="5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6">
              <a:lumMod val="60000"/>
              <a:lumOff val="4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rive.google.com/file/d/1pvapOWRaPF0BsQxmO8ipEORTVe-hVPYk/view?resourceke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kpols.github.io/Mechanica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hyperlink" Target="https://projectpythia-mystmd.github.io/metr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.cryointhecloud.com/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book.the-turing-way.org/" TargetMode="Externa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HQudFtfk8ATu3Pmc1lFGDDAlCmAo8KGIk7ybTbTw6c/edit?slide=id.g2f14b3524cb_0_886#slide=id.g2f14b3524cb_0_886" TargetMode="External"/><Relationship Id="rId2" Type="http://schemas.openxmlformats.org/officeDocument/2006/relationships/hyperlink" Target="https://mystmd.org/guid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3665" y="188728"/>
            <a:ext cx="7600335" cy="11531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MyST</a:t>
            </a:r>
            <a:r>
              <a:rPr lang="en-US" sz="3600" dirty="0"/>
              <a:t> &amp; </a:t>
            </a:r>
            <a:r>
              <a:rPr lang="en-US" sz="3600" dirty="0" err="1"/>
              <a:t>Jupyter</a:t>
            </a:r>
            <a:r>
              <a:rPr lang="en-US" sz="3600" dirty="0"/>
              <a:t> Book 2</a:t>
            </a:r>
            <a:br>
              <a:rPr lang="en-US" sz="1050" dirty="0"/>
            </a:br>
            <a:r>
              <a:rPr lang="en-US" sz="1800" b="1" dirty="0">
                <a:solidFill>
                  <a:schemeClr val="tx1"/>
                </a:solidFill>
              </a:rPr>
              <a:t>Community-driven tools for technical communication</a:t>
            </a:r>
            <a:br>
              <a:rPr lang="en-US" sz="1800" b="1" dirty="0">
                <a:solidFill>
                  <a:schemeClr val="tx1"/>
                </a:solidFill>
              </a:rPr>
            </a:b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235" y="3977906"/>
            <a:ext cx="5892160" cy="97686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Name…</a:t>
            </a: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Email…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1EF32-2C91-EE50-641E-8EF1100B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58" y="1217256"/>
            <a:ext cx="5646947" cy="27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D063-5672-5479-DEA2-415A7490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CV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4EDE0-724F-CF26-B367-CC815F0AB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593" y="1200150"/>
            <a:ext cx="672389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9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645F-036F-946E-634D-E939558F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Jupyter-MyST</a:t>
            </a:r>
            <a:endParaRPr lang="nl-NL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89AA132A-9643-934D-16FA-EA71807F9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4245" y="1200150"/>
            <a:ext cx="5296178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5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3509-FC05-8825-CA69-6207F3B5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BD4E1-5B31-87AF-D38F-CB8CB613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85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C24B-FB43-50E8-2B15-12B562BB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3B7DE3C-3A29-F743-2D68-86D0F467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" y="954684"/>
            <a:ext cx="3923750" cy="1978436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469C16B-71D9-FD22-0C3A-1354D015B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030" y="877659"/>
            <a:ext cx="4016971" cy="2055461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857A0A1-9F5C-DBB2-3C6E-FD8936849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" y="3089267"/>
            <a:ext cx="4127140" cy="2054233"/>
          </a:xfrm>
          <a:prstGeom prst="rect">
            <a:avLst/>
          </a:prstGeom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5D8D9450-A188-9AF0-A86E-8C15E8142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039" y="3088105"/>
            <a:ext cx="4082962" cy="20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4674-2222-F62A-C2DC-E7E9A859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197E-BB9E-6615-6485-FF84B93A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786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B9D5-7466-4866-FC6C-7F50DFFD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9D7B4D-2D1C-D350-86B7-E1F45F7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575" y="1063229"/>
            <a:ext cx="3836658" cy="1967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C5CAE1-AC8B-7EF6-B6B6-6C65B191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89" y="3175541"/>
            <a:ext cx="3946911" cy="1967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80B6B1-9436-41D2-B357-02F76C77F28F}"/>
              </a:ext>
            </a:extLst>
          </p:cNvPr>
          <p:cNvSpPr txBox="1"/>
          <p:nvPr/>
        </p:nvSpPr>
        <p:spPr>
          <a:xfrm>
            <a:off x="5702968" y="1063229"/>
            <a:ext cx="299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mystmd.org/guide</a:t>
            </a:r>
          </a:p>
          <a:p>
            <a:r>
              <a:rPr lang="en-US" dirty="0" err="1"/>
              <a:t>MyST</a:t>
            </a:r>
            <a:endParaRPr lang="en-US" dirty="0"/>
          </a:p>
          <a:p>
            <a:r>
              <a:rPr lang="en-US" dirty="0"/>
              <a:t>Theme: Article</a:t>
            </a:r>
          </a:p>
          <a:p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38D51-7B11-7A49-41E4-42DA47CB5584}"/>
              </a:ext>
            </a:extLst>
          </p:cNvPr>
          <p:cNvSpPr txBox="1"/>
          <p:nvPr/>
        </p:nvSpPr>
        <p:spPr>
          <a:xfrm>
            <a:off x="1761392" y="3670071"/>
            <a:ext cx="2991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Jupyterbook.org</a:t>
            </a:r>
          </a:p>
          <a:p>
            <a:r>
              <a:rPr lang="en-US" dirty="0"/>
              <a:t>JB 2</a:t>
            </a:r>
          </a:p>
          <a:p>
            <a:r>
              <a:rPr lang="en-US" dirty="0"/>
              <a:t>Documentation </a:t>
            </a:r>
          </a:p>
          <a:p>
            <a:r>
              <a:rPr lang="en-US" dirty="0"/>
              <a:t>Theme: Book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839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8ABF-4D23-ECBF-9559-814D964C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  <a:endParaRPr lang="nl-N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848B35-3A88-A59E-EC5A-6D0C5E12A65B}"/>
              </a:ext>
            </a:extLst>
          </p:cNvPr>
          <p:cNvCxnSpPr>
            <a:cxnSpLocks/>
          </p:cNvCxnSpPr>
          <p:nvPr/>
        </p:nvCxnSpPr>
        <p:spPr>
          <a:xfrm flipV="1">
            <a:off x="1284477" y="3200950"/>
            <a:ext cx="758509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C70DF2-F72F-F5F8-4988-2FAE2FB6CB0A}"/>
              </a:ext>
            </a:extLst>
          </p:cNvPr>
          <p:cNvCxnSpPr>
            <a:cxnSpLocks/>
          </p:cNvCxnSpPr>
          <p:nvPr/>
        </p:nvCxnSpPr>
        <p:spPr>
          <a:xfrm flipV="1">
            <a:off x="1284477" y="2570170"/>
            <a:ext cx="758509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A286E98-5FBF-40EF-C01E-BE06CF31AC7B}"/>
              </a:ext>
            </a:extLst>
          </p:cNvPr>
          <p:cNvSpPr/>
          <p:nvPr/>
        </p:nvSpPr>
        <p:spPr>
          <a:xfrm>
            <a:off x="1624604" y="2406748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E7FAB-D1EB-9CD7-8B43-C336115938A6}"/>
              </a:ext>
            </a:extLst>
          </p:cNvPr>
          <p:cNvSpPr txBox="1"/>
          <p:nvPr/>
        </p:nvSpPr>
        <p:spPr>
          <a:xfrm>
            <a:off x="320722" y="2433296"/>
            <a:ext cx="790117" cy="32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9E974-2BA6-46F8-8E08-828A8CBE87D4}"/>
              </a:ext>
            </a:extLst>
          </p:cNvPr>
          <p:cNvSpPr txBox="1"/>
          <p:nvPr/>
        </p:nvSpPr>
        <p:spPr>
          <a:xfrm>
            <a:off x="217339" y="3015624"/>
            <a:ext cx="1019012" cy="56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advanced</a:t>
            </a:r>
          </a:p>
          <a:p>
            <a:pPr algn="ctr"/>
            <a:r>
              <a:rPr lang="en-US" dirty="0"/>
              <a:t>start</a:t>
            </a:r>
            <a:endParaRPr lang="nl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1C5BF-54B3-5F7B-3233-2DFE76CD589C}"/>
              </a:ext>
            </a:extLst>
          </p:cNvPr>
          <p:cNvSpPr/>
          <p:nvPr/>
        </p:nvSpPr>
        <p:spPr>
          <a:xfrm>
            <a:off x="3301591" y="2406748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98762-EDDF-539B-280F-90C63A75D193}"/>
              </a:ext>
            </a:extLst>
          </p:cNvPr>
          <p:cNvSpPr/>
          <p:nvPr/>
        </p:nvSpPr>
        <p:spPr>
          <a:xfrm>
            <a:off x="6591063" y="2394724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B8281-4A2A-1788-0358-DC42BE312216}"/>
              </a:ext>
            </a:extLst>
          </p:cNvPr>
          <p:cNvSpPr txBox="1"/>
          <p:nvPr/>
        </p:nvSpPr>
        <p:spPr>
          <a:xfrm>
            <a:off x="1380699" y="1820562"/>
            <a:ext cx="1375681" cy="56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account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F940D-6C5F-2702-A3F8-BF08ED764D72}"/>
              </a:ext>
            </a:extLst>
          </p:cNvPr>
          <p:cNvSpPr txBox="1"/>
          <p:nvPr/>
        </p:nvSpPr>
        <p:spPr>
          <a:xfrm>
            <a:off x="2617276" y="1820562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 template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8CF90-9F64-53FD-794A-BB87DB9CFB34}"/>
              </a:ext>
            </a:extLst>
          </p:cNvPr>
          <p:cNvSpPr txBox="1"/>
          <p:nvPr/>
        </p:nvSpPr>
        <p:spPr>
          <a:xfrm>
            <a:off x="1872610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26821-20AF-FFFF-87C9-05D4ABA1B360}"/>
              </a:ext>
            </a:extLst>
          </p:cNvPr>
          <p:cNvSpPr txBox="1"/>
          <p:nvPr/>
        </p:nvSpPr>
        <p:spPr>
          <a:xfrm>
            <a:off x="3559058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-book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F151-54BB-559F-8F4F-2D60F908BC0E}"/>
              </a:ext>
            </a:extLst>
          </p:cNvPr>
          <p:cNvSpPr txBox="1"/>
          <p:nvPr/>
        </p:nvSpPr>
        <p:spPr>
          <a:xfrm>
            <a:off x="6020163" y="1820562"/>
            <a:ext cx="1568658" cy="807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(steps from) tutorial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AACD53-2EEB-E3E7-70F1-34CDA1AE78F0}"/>
              </a:ext>
            </a:extLst>
          </p:cNvPr>
          <p:cNvSpPr/>
          <p:nvPr/>
        </p:nvSpPr>
        <p:spPr>
          <a:xfrm>
            <a:off x="3929656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91A517-22A9-7767-C176-3E9F30110658}"/>
              </a:ext>
            </a:extLst>
          </p:cNvPr>
          <p:cNvSpPr/>
          <p:nvPr/>
        </p:nvSpPr>
        <p:spPr>
          <a:xfrm>
            <a:off x="4785704" y="2406748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C8484-8C17-D6B8-F9DA-AA4DC1D9599F}"/>
              </a:ext>
            </a:extLst>
          </p:cNvPr>
          <p:cNvSpPr txBox="1"/>
          <p:nvPr/>
        </p:nvSpPr>
        <p:spPr>
          <a:xfrm>
            <a:off x="3931191" y="1820562"/>
            <a:ext cx="1987144" cy="56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 up </a:t>
            </a:r>
          </a:p>
          <a:p>
            <a:pPr algn="ctr"/>
            <a:r>
              <a:rPr lang="en-US" dirty="0"/>
              <a:t>GH pages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852132-8F26-BE17-E188-7FD8736486DD}"/>
              </a:ext>
            </a:extLst>
          </p:cNvPr>
          <p:cNvSpPr/>
          <p:nvPr/>
        </p:nvSpPr>
        <p:spPr>
          <a:xfrm>
            <a:off x="5710133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8CB0-089A-E65B-20FB-F89AD2971AEA}"/>
              </a:ext>
            </a:extLst>
          </p:cNvPr>
          <p:cNvSpPr txBox="1"/>
          <p:nvPr/>
        </p:nvSpPr>
        <p:spPr>
          <a:xfrm>
            <a:off x="5254657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init</a:t>
            </a:r>
            <a:r>
              <a:rPr lang="en-US" dirty="0"/>
              <a:t> local server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9016155-C606-C90A-C744-5ED84FD774DE}"/>
              </a:ext>
            </a:extLst>
          </p:cNvPr>
          <p:cNvCxnSpPr>
            <a:cxnSpLocks/>
          </p:cNvCxnSpPr>
          <p:nvPr/>
        </p:nvCxnSpPr>
        <p:spPr>
          <a:xfrm flipV="1">
            <a:off x="2814391" y="2570170"/>
            <a:ext cx="469292" cy="62981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E253E2B-5DDB-985B-6E2B-FFF78C3960B6}"/>
              </a:ext>
            </a:extLst>
          </p:cNvPr>
          <p:cNvCxnSpPr>
            <a:cxnSpLocks/>
          </p:cNvCxnSpPr>
          <p:nvPr/>
        </p:nvCxnSpPr>
        <p:spPr>
          <a:xfrm flipV="1">
            <a:off x="4304254" y="2570170"/>
            <a:ext cx="469292" cy="62981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68858C-6B0B-381C-7A05-EBE26A4A6866}"/>
              </a:ext>
            </a:extLst>
          </p:cNvPr>
          <p:cNvCxnSpPr>
            <a:cxnSpLocks/>
          </p:cNvCxnSpPr>
          <p:nvPr/>
        </p:nvCxnSpPr>
        <p:spPr>
          <a:xfrm>
            <a:off x="4367434" y="2589844"/>
            <a:ext cx="0" cy="6101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6B8376-2506-A7D1-CA92-76043208957B}"/>
              </a:ext>
            </a:extLst>
          </p:cNvPr>
          <p:cNvCxnSpPr>
            <a:cxnSpLocks/>
          </p:cNvCxnSpPr>
          <p:nvPr/>
        </p:nvCxnSpPr>
        <p:spPr>
          <a:xfrm>
            <a:off x="5425955" y="2589844"/>
            <a:ext cx="0" cy="6101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521F56-F408-8B94-1F4A-0487EA5A2989}"/>
              </a:ext>
            </a:extLst>
          </p:cNvPr>
          <p:cNvCxnSpPr>
            <a:cxnSpLocks/>
          </p:cNvCxnSpPr>
          <p:nvPr/>
        </p:nvCxnSpPr>
        <p:spPr>
          <a:xfrm>
            <a:off x="2159791" y="2594830"/>
            <a:ext cx="0" cy="6051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070DED-16C4-1BF6-C680-F7A4F2E7921D}"/>
              </a:ext>
            </a:extLst>
          </p:cNvPr>
          <p:cNvCxnSpPr>
            <a:cxnSpLocks/>
          </p:cNvCxnSpPr>
          <p:nvPr/>
        </p:nvCxnSpPr>
        <p:spPr>
          <a:xfrm flipV="1">
            <a:off x="6112769" y="2568229"/>
            <a:ext cx="469292" cy="62981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442EC71-06F0-5D38-CD96-D353951D0438}"/>
              </a:ext>
            </a:extLst>
          </p:cNvPr>
          <p:cNvSpPr/>
          <p:nvPr/>
        </p:nvSpPr>
        <p:spPr>
          <a:xfrm>
            <a:off x="1624604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CB0936-5756-2485-095B-01256D60AD47}"/>
              </a:ext>
            </a:extLst>
          </p:cNvPr>
          <p:cNvSpPr/>
          <p:nvPr/>
        </p:nvSpPr>
        <p:spPr>
          <a:xfrm>
            <a:off x="7568363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93CAD-8FE2-A873-ED32-A12EAC9059E5}"/>
              </a:ext>
            </a:extLst>
          </p:cNvPr>
          <p:cNvSpPr txBox="1"/>
          <p:nvPr/>
        </p:nvSpPr>
        <p:spPr>
          <a:xfrm>
            <a:off x="6993656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official docs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DA9F0D-0ECB-1F12-9122-3649954DA154}"/>
              </a:ext>
            </a:extLst>
          </p:cNvPr>
          <p:cNvCxnSpPr>
            <a:cxnSpLocks/>
          </p:cNvCxnSpPr>
          <p:nvPr/>
        </p:nvCxnSpPr>
        <p:spPr>
          <a:xfrm>
            <a:off x="7218676" y="2589844"/>
            <a:ext cx="0" cy="6101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84974EF-8DDF-A022-0F95-51C0BE8D2E05}"/>
              </a:ext>
            </a:extLst>
          </p:cNvPr>
          <p:cNvSpPr/>
          <p:nvPr/>
        </p:nvSpPr>
        <p:spPr>
          <a:xfrm>
            <a:off x="2499485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</p:spTree>
    <p:extLst>
      <p:ext uri="{BB962C8B-B14F-4D97-AF65-F5344CB8AC3E}">
        <p14:creationId xmlns:p14="http://schemas.microsoft.com/office/powerpoint/2010/main" val="267002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7" grpId="0" animBg="1"/>
      <p:bldP spid="20" grpId="0" animBg="1"/>
      <p:bldP spid="21" grpId="0"/>
      <p:bldP spid="28" grpId="0" animBg="1"/>
      <p:bldP spid="29" grpId="0" animBg="1"/>
      <p:bldP spid="30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3832-7C5C-B999-8D33-5A7A84AF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08CA-F0D1-9598-76EA-332A48823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351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0525-4E44-D874-34FB-F54967D0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BD4AF-B61A-D4C7-2B42-C56F3EBDC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079" y="1101750"/>
            <a:ext cx="5238993" cy="716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99E3C-42F2-EFCC-A67D-EE36C7378194}"/>
              </a:ext>
            </a:extLst>
          </p:cNvPr>
          <p:cNvSpPr txBox="1"/>
          <p:nvPr/>
        </p:nvSpPr>
        <p:spPr>
          <a:xfrm>
            <a:off x="1570648" y="4660232"/>
            <a:ext cx="756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https://github.com/jupyter-book/myst-plugins/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60BB0-AC90-C410-6DA9-354DD3DE7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77" y="1857075"/>
            <a:ext cx="4277194" cy="280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04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A8F6-1960-C497-C992-92395EFA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FC81-3D0A-15B1-B643-0A56941E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03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18A528-C78A-8583-7D98-FA2F41F3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771"/>
            <a:ext cx="5094580" cy="287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63C9A-8B40-141F-EA7C-8687FA67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68861-F0B8-3466-302A-EA74F7DE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497008" cy="34861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Book project</a:t>
            </a:r>
            <a:r>
              <a:rPr lang="en-US" baseline="30000" dirty="0"/>
              <a:t>[1]</a:t>
            </a:r>
            <a:r>
              <a:rPr lang="en-US" dirty="0"/>
              <a:t> builds tools for </a:t>
            </a:r>
            <a:r>
              <a:rPr lang="en-US" b="1" dirty="0"/>
              <a:t>authoring, reading, and publishing computational narratives</a:t>
            </a:r>
            <a:r>
              <a:rPr lang="en-US" dirty="0"/>
              <a:t>.</a:t>
            </a:r>
            <a:br>
              <a:rPr lang="en-US" dirty="0"/>
            </a:b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FB734-F295-06C7-E26E-F89BB0F2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57" y="2365770"/>
            <a:ext cx="5174343" cy="28703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4A0BE-B5D2-DFC4-6D86-05878440A0EF}"/>
              </a:ext>
            </a:extLst>
          </p:cNvPr>
          <p:cNvCxnSpPr>
            <a:cxnSpLocks/>
          </p:cNvCxnSpPr>
          <p:nvPr/>
        </p:nvCxnSpPr>
        <p:spPr>
          <a:xfrm>
            <a:off x="3969657" y="2365770"/>
            <a:ext cx="0" cy="287036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0670-E799-9966-AB19-5A10476A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DAEFC-B906-EE1E-09CD-07D1B4EC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based on 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hlinkClick r:id="rId2"/>
              </a:rPr>
              <a:t>MyST</a:t>
            </a:r>
            <a:r>
              <a:rPr lang="en-US" dirty="0">
                <a:hlinkClick r:id="rId2"/>
              </a:rPr>
              <a:t> documentation</a:t>
            </a:r>
            <a:endParaRPr lang="en-US" dirty="0"/>
          </a:p>
          <a:p>
            <a:pPr lvl="1"/>
            <a:r>
              <a:rPr lang="nl-NL" dirty="0"/>
              <a:t>Chris </a:t>
            </a:r>
            <a:r>
              <a:rPr lang="nl-NL" dirty="0" err="1"/>
              <a:t>Holdgraf’s</a:t>
            </a:r>
            <a:r>
              <a:rPr lang="nl-NL" dirty="0"/>
              <a:t> </a:t>
            </a:r>
            <a:r>
              <a:rPr lang="en-US" b="1" dirty="0" err="1"/>
              <a:t>Jupyter</a:t>
            </a:r>
            <a:r>
              <a:rPr lang="en-US" b="1" dirty="0"/>
              <a:t> Book 2.0 and the </a:t>
            </a:r>
            <a:r>
              <a:rPr lang="en-US" b="1" dirty="0" err="1"/>
              <a:t>MyST</a:t>
            </a:r>
            <a:r>
              <a:rPr lang="en-US" b="1" dirty="0"/>
              <a:t> Engine </a:t>
            </a:r>
            <a:r>
              <a:rPr lang="en-US" dirty="0">
                <a:hlinkClick r:id="rId3"/>
              </a:rPr>
              <a:t>presentation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4527-4296-38FF-E1C9-5F8DC6EEF5C3}"/>
              </a:ext>
            </a:extLst>
          </p:cNvPr>
          <p:cNvSpPr txBox="1"/>
          <p:nvPr/>
        </p:nvSpPr>
        <p:spPr>
          <a:xfrm>
            <a:off x="4006524" y="4847628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[1]: https://jupyterbook.org/</a:t>
            </a:r>
          </a:p>
        </p:txBody>
      </p:sp>
    </p:spTree>
    <p:extLst>
      <p:ext uri="{BB962C8B-B14F-4D97-AF65-F5344CB8AC3E}">
        <p14:creationId xmlns:p14="http://schemas.microsoft.com/office/powerpoint/2010/main" val="282049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D4F9-49E2-FAB0-201D-DEFEF697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D100E-A5F2-636D-8517-ED8A3C647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380894" cy="3486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Jupyter</a:t>
            </a:r>
            <a:r>
              <a:rPr lang="en-US" b="1" dirty="0"/>
              <a:t> Book </a:t>
            </a:r>
            <a:r>
              <a:rPr lang="en-US" dirty="0"/>
              <a:t>lets you create enriched and interactive multi-document computational narratives.</a:t>
            </a:r>
          </a:p>
          <a:p>
            <a:endParaRPr lang="nl-NL" dirty="0"/>
          </a:p>
        </p:txBody>
      </p:sp>
      <p:pic>
        <p:nvPicPr>
          <p:cNvPr id="6" name="screenshot_mech">
            <a:hlinkClick r:id="" action="ppaction://media"/>
            <a:extLst>
              <a:ext uri="{FF2B5EF4-FFF2-40B4-BE49-F238E27FC236}">
                <a16:creationId xmlns:a16="http://schemas.microsoft.com/office/drawing/2014/main" id="{54114C37-CD7F-D142-EA55-429DC3D5F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3893" y="1931237"/>
            <a:ext cx="5035009" cy="31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4C58-E5A7-C0DF-6901-E7EAA630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6A51-E734-2F2A-AD1D-5B9B570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MyST</a:t>
            </a:r>
            <a:r>
              <a:rPr lang="en-US" dirty="0"/>
              <a:t> extends Markdown for technical, scientific communication and publication.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8F319-4901-F88A-6F01-55128B2C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601" y="2274770"/>
            <a:ext cx="5506111" cy="28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7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CFD8-1027-6AD4-8B85-D435C30A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</a:t>
            </a:r>
            <a:r>
              <a:rPr lang="en-US" dirty="0" err="1"/>
              <a:t>MyST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8265B-A401-336A-CEB8-05050874C8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62" y="1200149"/>
            <a:ext cx="5861421" cy="38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1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E630BA1-B7A8-C8E2-EA2E-BF716EA3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45" y="1015102"/>
            <a:ext cx="5703429" cy="169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4DD9C1-5870-A800-8C2E-78287B1F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11" y="2847689"/>
            <a:ext cx="4313989" cy="2295811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9D8C84C3-92BE-E97B-6D77-E1DD6764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→ Website → PDF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76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133CB-73C0-BE4C-FB2E-1C7C5AEB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C16BEFFE-D0D9-E1A8-D00A-3B3CBB95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→ Website → PDF</a:t>
            </a:r>
            <a:endParaRPr lang="nl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A9C631-3FFF-F9D7-590E-1CD71325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805"/>
          <a:stretch>
            <a:fillRect/>
          </a:stretch>
        </p:blipFill>
        <p:spPr>
          <a:xfrm>
            <a:off x="2023525" y="3594793"/>
            <a:ext cx="4481549" cy="5852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DFA2D8-FF90-FDAF-92FE-75A8D9B5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43375"/>
            <a:ext cx="4383744" cy="860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94DF6-35F4-DE22-ED9B-C3DA384DF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525" y="1168974"/>
            <a:ext cx="5347822" cy="4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2322-DDF6-6B64-9F94-6B2768BAA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3AD25-002D-683F-BDA8-93599A64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29" y="2863516"/>
            <a:ext cx="4585570" cy="2331646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BBA9A84A-3BEE-E1FF-9A27-7812247C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→ Website → Article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58A10-6484-2883-ADB4-1285FBE4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828403"/>
            <a:ext cx="9111081" cy="132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2D5E8-58D4-C44F-B340-0C4CA9535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63516"/>
            <a:ext cx="4356783" cy="23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864A-F383-2866-CD59-82CD5BB7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sz="3000" dirty="0"/>
              <a:t>Making your projects findable / accessible</a:t>
            </a:r>
            <a:endParaRPr lang="nl-NL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1B6F2-A0DC-548C-40AC-A2D2503D8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570" y="1200150"/>
            <a:ext cx="6999936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1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</TotalTime>
  <Words>185</Words>
  <Application>Microsoft Office PowerPoint</Application>
  <PresentationFormat>On-screen Show (16:9)</PresentationFormat>
  <Paragraphs>46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Calibri</vt:lpstr>
      <vt:lpstr>Tahoma</vt:lpstr>
      <vt:lpstr>Office Theme</vt:lpstr>
      <vt:lpstr>MyST &amp; Jupyter Book 2 Community-driven tools for technical communication </vt:lpstr>
      <vt:lpstr>Jupyter Book project</vt:lpstr>
      <vt:lpstr>Jupyter Book project</vt:lpstr>
      <vt:lpstr>MyST</vt:lpstr>
      <vt:lpstr>The power of MyST</vt:lpstr>
      <vt:lpstr>Markdown → Website → PDF</vt:lpstr>
      <vt:lpstr>Markdown → Website → PDF</vt:lpstr>
      <vt:lpstr>Markdown → Website → Article</vt:lpstr>
      <vt:lpstr>Making your projects findable / accessible</vt:lpstr>
      <vt:lpstr>Build your CV</vt:lpstr>
      <vt:lpstr>Jupyter-MyST</vt:lpstr>
      <vt:lpstr>PowerPoint Presentation</vt:lpstr>
      <vt:lpstr>Gallery</vt:lpstr>
      <vt:lpstr>PowerPoint Presentation</vt:lpstr>
      <vt:lpstr>Where to start</vt:lpstr>
      <vt:lpstr>Tutorial</vt:lpstr>
      <vt:lpstr>PowerPoint Presentation</vt:lpstr>
      <vt:lpstr>Plugins</vt:lpstr>
      <vt:lpstr>PowerPoint Presentation</vt:lpstr>
      <vt:lpstr>Acknowledgement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Freek Pols</cp:lastModifiedBy>
  <cp:revision>55</cp:revision>
  <dcterms:created xsi:type="dcterms:W3CDTF">2015-07-09T11:57:30Z</dcterms:created>
  <dcterms:modified xsi:type="dcterms:W3CDTF">2025-10-17T07:18:27Z</dcterms:modified>
</cp:coreProperties>
</file>